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League Spartan" charset="1" panose="00000800000000000000"/>
      <p:regular r:id="rId17"/>
    </p:embeddedFont>
    <p:embeddedFont>
      <p:font typeface="Helios Extended Bold" charset="1" panose="02000805050000020004"/>
      <p:regular r:id="rId18"/>
    </p:embeddedFont>
    <p:embeddedFont>
      <p:font typeface="Helios Extended" charset="1" panose="020005050400000200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4.png" Type="http://schemas.openxmlformats.org/officeDocument/2006/relationships/image"/><Relationship Id="rId4" Target="https://itinstitute.netlify.app" TargetMode="External" Type="http://schemas.openxmlformats.org/officeDocument/2006/relationships/hyperlink"/><Relationship Id="rId5" Target="https://github.com/Nasitr/maclloc--webdesign2/tree/master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http://localhost:3000/collegecourses" TargetMode="External" Type="http://schemas.openxmlformats.org/officeDocument/2006/relationships/hyperlink"/><Relationship Id="rId5" Target="http://localhost:3000/blog" TargetMode="External" Type="http://schemas.openxmlformats.org/officeDocument/2006/relationships/hyperlink"/><Relationship Id="rId6" Target="http://localhost:3000/about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32" t="0" r="-20532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11955470" y="3954470"/>
            <a:ext cx="8464534" cy="4200525"/>
          </a:xfrm>
          <a:custGeom>
            <a:avLst/>
            <a:gdLst/>
            <a:ahLst/>
            <a:cxnLst/>
            <a:rect r="r" b="b" t="t" l="l"/>
            <a:pathLst>
              <a:path h="4200525" w="8464534">
                <a:moveTo>
                  <a:pt x="8464535" y="4200525"/>
                </a:moveTo>
                <a:lnTo>
                  <a:pt x="0" y="4200525"/>
                </a:lnTo>
                <a:lnTo>
                  <a:pt x="0" y="0"/>
                </a:lnTo>
                <a:lnTo>
                  <a:pt x="8464535" y="0"/>
                </a:lnTo>
                <a:lnTo>
                  <a:pt x="8464535" y="420052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2125471" y="2129237"/>
            <a:ext cx="8453547" cy="4195073"/>
          </a:xfrm>
          <a:custGeom>
            <a:avLst/>
            <a:gdLst/>
            <a:ahLst/>
            <a:cxnLst/>
            <a:rect r="r" b="b" t="t" l="l"/>
            <a:pathLst>
              <a:path h="4195073" w="8453547">
                <a:moveTo>
                  <a:pt x="0" y="0"/>
                </a:moveTo>
                <a:lnTo>
                  <a:pt x="8453547" y="0"/>
                </a:lnTo>
                <a:lnTo>
                  <a:pt x="8453547" y="4195073"/>
                </a:lnTo>
                <a:lnTo>
                  <a:pt x="0" y="41950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-230652" y="8646074"/>
            <a:ext cx="3750688" cy="3281852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14771730" y="-1640926"/>
            <a:ext cx="3750688" cy="3281852"/>
            <a:chOff x="0" y="0"/>
            <a:chExt cx="812800" cy="711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160169" y="882796"/>
            <a:ext cx="609297" cy="609297"/>
          </a:xfrm>
          <a:custGeom>
            <a:avLst/>
            <a:gdLst/>
            <a:ahLst/>
            <a:cxnLst/>
            <a:rect r="r" b="b" t="t" l="l"/>
            <a:pathLst>
              <a:path h="609297" w="609297">
                <a:moveTo>
                  <a:pt x="0" y="0"/>
                </a:moveTo>
                <a:lnTo>
                  <a:pt x="609297" y="0"/>
                </a:lnTo>
                <a:lnTo>
                  <a:pt x="609297" y="609297"/>
                </a:lnTo>
                <a:lnTo>
                  <a:pt x="0" y="609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987414" y="4045798"/>
            <a:ext cx="9919798" cy="1559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40"/>
              </a:lnSpc>
            </a:pPr>
            <a:r>
              <a:rPr lang="en-US" sz="9100" spc="455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WEB DESIGN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69466" y="1057024"/>
            <a:ext cx="5556715" cy="42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371" b="true">
                <a:solidFill>
                  <a:srgbClr val="0B132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University of Roehampton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56477" y="8829903"/>
            <a:ext cx="4575045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Roshni Nasit - A00029991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038619"/>
            <a:chOff x="0" y="0"/>
            <a:chExt cx="4816593" cy="15904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590418"/>
            </a:xfrm>
            <a:custGeom>
              <a:avLst/>
              <a:gdLst/>
              <a:ahLst/>
              <a:cxnLst/>
              <a:rect r="r" b="b" t="t" l="l"/>
              <a:pathLst>
                <a:path h="159041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90418"/>
                  </a:lnTo>
                  <a:lnTo>
                    <a:pt x="0" y="1590418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1657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80009" y="3687223"/>
            <a:ext cx="1494277" cy="0"/>
          </a:xfrm>
          <a:prstGeom prst="line">
            <a:avLst/>
          </a:prstGeom>
          <a:ln cap="flat" w="1143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6543444"/>
            <a:ext cx="7884151" cy="2344413"/>
            <a:chOff x="0" y="0"/>
            <a:chExt cx="1483972" cy="4412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83972" cy="441271"/>
            </a:xfrm>
            <a:custGeom>
              <a:avLst/>
              <a:gdLst/>
              <a:ahLst/>
              <a:cxnLst/>
              <a:rect r="r" b="b" t="t" l="l"/>
              <a:pathLst>
                <a:path h="441271" w="1483972">
                  <a:moveTo>
                    <a:pt x="50080" y="0"/>
                  </a:moveTo>
                  <a:lnTo>
                    <a:pt x="1433892" y="0"/>
                  </a:lnTo>
                  <a:cubicBezTo>
                    <a:pt x="1447174" y="0"/>
                    <a:pt x="1459912" y="5276"/>
                    <a:pt x="1469304" y="14668"/>
                  </a:cubicBezTo>
                  <a:cubicBezTo>
                    <a:pt x="1478696" y="24060"/>
                    <a:pt x="1483972" y="36798"/>
                    <a:pt x="1483972" y="50080"/>
                  </a:cubicBezTo>
                  <a:lnTo>
                    <a:pt x="1483972" y="391191"/>
                  </a:lnTo>
                  <a:cubicBezTo>
                    <a:pt x="1483972" y="418849"/>
                    <a:pt x="1461551" y="441271"/>
                    <a:pt x="1433892" y="441271"/>
                  </a:cubicBezTo>
                  <a:lnTo>
                    <a:pt x="50080" y="441271"/>
                  </a:lnTo>
                  <a:cubicBezTo>
                    <a:pt x="22422" y="441271"/>
                    <a:pt x="0" y="418849"/>
                    <a:pt x="0" y="391191"/>
                  </a:cubicBezTo>
                  <a:lnTo>
                    <a:pt x="0" y="50080"/>
                  </a:lnTo>
                  <a:cubicBezTo>
                    <a:pt x="0" y="22422"/>
                    <a:pt x="22422" y="0"/>
                    <a:pt x="50080" y="0"/>
                  </a:cubicBez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483972" cy="507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75149" y="6543444"/>
            <a:ext cx="7884151" cy="2344413"/>
            <a:chOff x="0" y="0"/>
            <a:chExt cx="1483972" cy="4412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83972" cy="441271"/>
            </a:xfrm>
            <a:custGeom>
              <a:avLst/>
              <a:gdLst/>
              <a:ahLst/>
              <a:cxnLst/>
              <a:rect r="r" b="b" t="t" l="l"/>
              <a:pathLst>
                <a:path h="441271" w="1483972">
                  <a:moveTo>
                    <a:pt x="50080" y="0"/>
                  </a:moveTo>
                  <a:lnTo>
                    <a:pt x="1433892" y="0"/>
                  </a:lnTo>
                  <a:cubicBezTo>
                    <a:pt x="1447174" y="0"/>
                    <a:pt x="1459912" y="5276"/>
                    <a:pt x="1469304" y="14668"/>
                  </a:cubicBezTo>
                  <a:cubicBezTo>
                    <a:pt x="1478696" y="24060"/>
                    <a:pt x="1483972" y="36798"/>
                    <a:pt x="1483972" y="50080"/>
                  </a:cubicBezTo>
                  <a:lnTo>
                    <a:pt x="1483972" y="391191"/>
                  </a:lnTo>
                  <a:cubicBezTo>
                    <a:pt x="1483972" y="418849"/>
                    <a:pt x="1461551" y="441271"/>
                    <a:pt x="1433892" y="441271"/>
                  </a:cubicBezTo>
                  <a:lnTo>
                    <a:pt x="50080" y="441271"/>
                  </a:lnTo>
                  <a:cubicBezTo>
                    <a:pt x="22422" y="441271"/>
                    <a:pt x="0" y="418849"/>
                    <a:pt x="0" y="391191"/>
                  </a:cubicBezTo>
                  <a:lnTo>
                    <a:pt x="0" y="50080"/>
                  </a:lnTo>
                  <a:cubicBezTo>
                    <a:pt x="0" y="22422"/>
                    <a:pt x="22422" y="0"/>
                    <a:pt x="50080" y="0"/>
                  </a:cubicBez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483972" cy="507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44000" y="0"/>
            <a:ext cx="8481186" cy="6315093"/>
            <a:chOff x="0" y="0"/>
            <a:chExt cx="11308248" cy="8420124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2"/>
            <a:srcRect l="2491" t="0" r="2491" b="0"/>
            <a:stretch>
              <a:fillRect/>
            </a:stretch>
          </p:blipFill>
          <p:spPr>
            <a:xfrm flipH="false" flipV="false">
              <a:off x="0" y="0"/>
              <a:ext cx="11308248" cy="8420124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-1020273" y="0"/>
            <a:ext cx="7226805" cy="1303133"/>
            <a:chOff x="0" y="0"/>
            <a:chExt cx="3380667" cy="609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380667" cy="609600"/>
            </a:xfrm>
            <a:custGeom>
              <a:avLst/>
              <a:gdLst/>
              <a:ahLst/>
              <a:cxnLst/>
              <a:rect r="r" b="b" t="t" l="l"/>
              <a:pathLst>
                <a:path h="609600" w="3380667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17851" y="262582"/>
            <a:ext cx="609297" cy="609297"/>
          </a:xfrm>
          <a:custGeom>
            <a:avLst/>
            <a:gdLst/>
            <a:ahLst/>
            <a:cxnLst/>
            <a:rect r="r" b="b" t="t" l="l"/>
            <a:pathLst>
              <a:path h="609297" w="609297">
                <a:moveTo>
                  <a:pt x="0" y="0"/>
                </a:moveTo>
                <a:lnTo>
                  <a:pt x="609297" y="0"/>
                </a:lnTo>
                <a:lnTo>
                  <a:pt x="609297" y="609297"/>
                </a:lnTo>
                <a:lnTo>
                  <a:pt x="0" y="60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2415816"/>
            <a:ext cx="6172387" cy="1019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60"/>
              </a:lnSpc>
            </a:pPr>
            <a:r>
              <a:rPr lang="en-US" sz="627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Links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27779" y="7044138"/>
            <a:ext cx="5673308" cy="406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2"/>
              </a:lnSpc>
            </a:pPr>
            <a:r>
              <a:rPr lang="en-US" sz="2351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Git Link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90826" y="7044138"/>
            <a:ext cx="5673308" cy="406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2"/>
              </a:lnSpc>
            </a:pPr>
            <a:r>
              <a:rPr lang="en-US" sz="2351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live deployment link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27148" y="195907"/>
            <a:ext cx="3447516" cy="844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371" b="true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University of Roehampton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19709" y="7658500"/>
            <a:ext cx="5673308" cy="406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7703" indent="-253851" lvl="1">
              <a:lnSpc>
                <a:spcPts val="3292"/>
              </a:lnSpc>
              <a:buFont typeface="Arial"/>
              <a:buChar char="•"/>
            </a:pPr>
            <a:r>
              <a:rPr lang="en-US" sz="2351" u="sng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  <a:hlinkClick r:id="rId4" tooltip="https://itinstitute.netlify.app"/>
              </a:rPr>
              <a:t>live deployment link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27148" y="7584483"/>
            <a:ext cx="5673308" cy="81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7703" indent="-253851" lvl="1">
              <a:lnSpc>
                <a:spcPts val="3292"/>
              </a:lnSpc>
              <a:buFont typeface="Arial"/>
              <a:buChar char="•"/>
            </a:pPr>
            <a:r>
              <a:rPr lang="en-US" sz="2351" u="sng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  <a:hlinkClick r:id="rId5" tooltip="https://github.com/Nasitr/maclloc--webdesign2/tree/master"/>
              </a:rPr>
              <a:t>https://github.com/Nasitr/maclloc--webdesign2/tree/master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18288000" cy="5079768"/>
            <a:chOff x="0" y="0"/>
            <a:chExt cx="24384000" cy="677302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1039" r="0" b="17269"/>
            <a:stretch>
              <a:fillRect/>
            </a:stretch>
          </p:blipFill>
          <p:spPr>
            <a:xfrm flipH="false" flipV="false">
              <a:off x="0" y="0"/>
              <a:ext cx="24384000" cy="6773024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>
            <a:off x="8396861" y="4137413"/>
            <a:ext cx="1494277" cy="0"/>
          </a:xfrm>
          <a:prstGeom prst="line">
            <a:avLst/>
          </a:prstGeom>
          <a:ln cap="flat" w="114300">
            <a:solidFill>
              <a:srgbClr val="0B132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-1020273" y="0"/>
            <a:ext cx="7226805" cy="1303133"/>
            <a:chOff x="0" y="0"/>
            <a:chExt cx="3380667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80667" cy="609600"/>
            </a:xfrm>
            <a:custGeom>
              <a:avLst/>
              <a:gdLst/>
              <a:ahLst/>
              <a:cxnLst/>
              <a:rect r="r" b="b" t="t" l="l"/>
              <a:pathLst>
                <a:path h="609600" w="3380667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04212" y="346918"/>
            <a:ext cx="609297" cy="609297"/>
          </a:xfrm>
          <a:custGeom>
            <a:avLst/>
            <a:gdLst/>
            <a:ahLst/>
            <a:cxnLst/>
            <a:rect r="r" b="b" t="t" l="l"/>
            <a:pathLst>
              <a:path h="609297" w="609297">
                <a:moveTo>
                  <a:pt x="0" y="0"/>
                </a:moveTo>
                <a:lnTo>
                  <a:pt x="609297" y="0"/>
                </a:lnTo>
                <a:lnTo>
                  <a:pt x="609297" y="609297"/>
                </a:lnTo>
                <a:lnTo>
                  <a:pt x="0" y="60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09558" y="2426696"/>
            <a:ext cx="7163160" cy="1169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70"/>
              </a:lnSpc>
            </a:pPr>
            <a:r>
              <a:rPr lang="en-US" sz="72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7148" y="195907"/>
            <a:ext cx="3447516" cy="844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371" b="true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University of Roehampton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91860" y="0"/>
            <a:ext cx="14483006" cy="10287000"/>
            <a:chOff x="0" y="0"/>
            <a:chExt cx="676641" cy="4806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6641" cy="480605"/>
            </a:xfrm>
            <a:custGeom>
              <a:avLst/>
              <a:gdLst/>
              <a:ahLst/>
              <a:cxnLst/>
              <a:rect r="r" b="b" t="t" l="l"/>
              <a:pathLst>
                <a:path h="480605" w="676641">
                  <a:moveTo>
                    <a:pt x="203200" y="0"/>
                  </a:moveTo>
                  <a:lnTo>
                    <a:pt x="676641" y="0"/>
                  </a:lnTo>
                  <a:lnTo>
                    <a:pt x="473441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FC1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473441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77339" y="1028700"/>
            <a:ext cx="7781961" cy="7781961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365760" y="0"/>
                  </a:moveTo>
                  <a:lnTo>
                    <a:pt x="5986780" y="0"/>
                  </a:lnTo>
                  <a:cubicBezTo>
                    <a:pt x="6188710" y="0"/>
                    <a:pt x="6351270" y="162560"/>
                    <a:pt x="6351270" y="364490"/>
                  </a:cubicBezTo>
                  <a:lnTo>
                    <a:pt x="6351270" y="5986780"/>
                  </a:lnTo>
                  <a:cubicBezTo>
                    <a:pt x="6351270" y="6187440"/>
                    <a:pt x="6188710" y="6350000"/>
                    <a:pt x="5986780" y="6350000"/>
                  </a:cubicBezTo>
                  <a:lnTo>
                    <a:pt x="364490" y="6350000"/>
                  </a:lnTo>
                  <a:cubicBezTo>
                    <a:pt x="163830" y="6350000"/>
                    <a:pt x="0" y="6187440"/>
                    <a:pt x="0" y="5985510"/>
                  </a:cubicBezTo>
                  <a:lnTo>
                    <a:pt x="0" y="364490"/>
                  </a:lnTo>
                  <a:cubicBezTo>
                    <a:pt x="1270" y="162560"/>
                    <a:pt x="163830" y="0"/>
                    <a:pt x="365760" y="0"/>
                  </a:cubicBezTo>
                  <a:close/>
                </a:path>
              </a:pathLst>
            </a:custGeom>
            <a:blipFill>
              <a:blip r:embed="rId2"/>
              <a:stretch>
                <a:fillRect l="-61398" t="0" r="-61398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1028700" y="5086697"/>
            <a:ext cx="1494277" cy="0"/>
          </a:xfrm>
          <a:prstGeom prst="line">
            <a:avLst/>
          </a:prstGeom>
          <a:ln cap="flat" w="114300">
            <a:solidFill>
              <a:srgbClr val="0B132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-1020273" y="0"/>
            <a:ext cx="7226805" cy="1303133"/>
            <a:chOff x="0" y="0"/>
            <a:chExt cx="3380667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80667" cy="609600"/>
            </a:xfrm>
            <a:custGeom>
              <a:avLst/>
              <a:gdLst/>
              <a:ahLst/>
              <a:cxnLst/>
              <a:rect r="r" b="b" t="t" l="l"/>
              <a:pathLst>
                <a:path h="609600" w="3380667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24051" y="262582"/>
            <a:ext cx="609297" cy="609297"/>
          </a:xfrm>
          <a:custGeom>
            <a:avLst/>
            <a:gdLst/>
            <a:ahLst/>
            <a:cxnLst/>
            <a:rect r="r" b="b" t="t" l="l"/>
            <a:pathLst>
              <a:path h="609297" w="609297">
                <a:moveTo>
                  <a:pt x="0" y="0"/>
                </a:moveTo>
                <a:lnTo>
                  <a:pt x="609298" y="0"/>
                </a:lnTo>
                <a:lnTo>
                  <a:pt x="609298" y="609297"/>
                </a:lnTo>
                <a:lnTo>
                  <a:pt x="0" y="60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2215197"/>
            <a:ext cx="7163160" cy="2364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70"/>
              </a:lnSpc>
            </a:pPr>
            <a:r>
              <a:rPr lang="en-US" sz="72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Overview of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553497"/>
            <a:ext cx="7499927" cy="236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7703" indent="-253851" lvl="1">
              <a:lnSpc>
                <a:spcPts val="3762"/>
              </a:lnSpc>
              <a:buFont typeface="Arial"/>
              <a:buChar char="•"/>
            </a:pP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Showcase courses, placements, and institute credentials.</a:t>
            </a:r>
          </a:p>
          <a:p>
            <a:pPr algn="just" marL="507703" indent="-253851" lvl="1">
              <a:lnSpc>
                <a:spcPts val="3762"/>
              </a:lnSpc>
              <a:buFont typeface="Arial"/>
              <a:buChar char="•"/>
            </a:pP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Engage prospective students with demo classes and admission info.</a:t>
            </a:r>
          </a:p>
          <a:p>
            <a:pPr algn="just">
              <a:lnSpc>
                <a:spcPts val="3762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746269" y="195907"/>
            <a:ext cx="3447516" cy="844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371" b="true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University of Roehampton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06444" y="0"/>
            <a:ext cx="11999149" cy="10287000"/>
            <a:chOff x="0" y="0"/>
            <a:chExt cx="711061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1061" cy="609600"/>
            </a:xfrm>
            <a:custGeom>
              <a:avLst/>
              <a:gdLst/>
              <a:ahLst/>
              <a:cxnLst/>
              <a:rect r="r" b="b" t="t" l="l"/>
              <a:pathLst>
                <a:path h="609600" w="711061">
                  <a:moveTo>
                    <a:pt x="203200" y="0"/>
                  </a:moveTo>
                  <a:lnTo>
                    <a:pt x="711061" y="0"/>
                  </a:lnTo>
                  <a:lnTo>
                    <a:pt x="50786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507861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850989"/>
            <a:ext cx="7407311" cy="7407311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4921" r="0" b="-24921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9398983" y="4283569"/>
            <a:ext cx="1494277" cy="0"/>
          </a:xfrm>
          <a:prstGeom prst="line">
            <a:avLst/>
          </a:prstGeom>
          <a:ln cap="flat" w="114300">
            <a:solidFill>
              <a:srgbClr val="0B132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-1020273" y="0"/>
            <a:ext cx="7226805" cy="1303133"/>
            <a:chOff x="0" y="0"/>
            <a:chExt cx="3380667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80667" cy="609600"/>
            </a:xfrm>
            <a:custGeom>
              <a:avLst/>
              <a:gdLst/>
              <a:ahLst/>
              <a:cxnLst/>
              <a:rect r="r" b="b" t="t" l="l"/>
              <a:pathLst>
                <a:path h="609600" w="3380667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139069" y="-2978337"/>
            <a:ext cx="5633109" cy="4829326"/>
            <a:chOff x="0" y="0"/>
            <a:chExt cx="711061" cy="609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11061" cy="609600"/>
            </a:xfrm>
            <a:custGeom>
              <a:avLst/>
              <a:gdLst/>
              <a:ahLst/>
              <a:cxnLst/>
              <a:rect r="r" b="b" t="t" l="l"/>
              <a:pathLst>
                <a:path h="609600" w="711061">
                  <a:moveTo>
                    <a:pt x="203200" y="0"/>
                  </a:moveTo>
                  <a:lnTo>
                    <a:pt x="711061" y="0"/>
                  </a:lnTo>
                  <a:lnTo>
                    <a:pt x="50786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66675"/>
              <a:ext cx="507861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24051" y="419403"/>
            <a:ext cx="609297" cy="609297"/>
          </a:xfrm>
          <a:custGeom>
            <a:avLst/>
            <a:gdLst/>
            <a:ahLst/>
            <a:cxnLst/>
            <a:rect r="r" b="b" t="t" l="l"/>
            <a:pathLst>
              <a:path h="609297" w="609297">
                <a:moveTo>
                  <a:pt x="0" y="0"/>
                </a:moveTo>
                <a:lnTo>
                  <a:pt x="609298" y="0"/>
                </a:lnTo>
                <a:lnTo>
                  <a:pt x="609298" y="609297"/>
                </a:lnTo>
                <a:lnTo>
                  <a:pt x="0" y="60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398983" y="2434422"/>
            <a:ext cx="7163160" cy="1169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70"/>
              </a:lnSpc>
            </a:pPr>
            <a:r>
              <a:rPr lang="en-US" sz="72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Pages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4514820"/>
            <a:ext cx="5600947" cy="3598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5760"/>
              </a:lnSpc>
              <a:buFont typeface="Arial"/>
              <a:buChar char="•"/>
            </a:pPr>
            <a:r>
              <a:rPr lang="en-US" sz="3600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Home</a:t>
            </a:r>
          </a:p>
          <a:p>
            <a:pPr algn="just" marL="777240" indent="-388620" lvl="1">
              <a:lnSpc>
                <a:spcPts val="5760"/>
              </a:lnSpc>
              <a:buFont typeface="Arial"/>
              <a:buChar char="•"/>
            </a:pPr>
            <a:r>
              <a:rPr lang="en-US" sz="3600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  <a:hlinkClick r:id="rId4" tooltip="http://localhost:3000/collegecourses"/>
              </a:rPr>
              <a:t>College Courses</a:t>
            </a:r>
          </a:p>
          <a:p>
            <a:pPr algn="just" marL="777240" indent="-388620" lvl="1">
              <a:lnSpc>
                <a:spcPts val="5760"/>
              </a:lnSpc>
              <a:buFont typeface="Arial"/>
              <a:buChar char="•"/>
            </a:pPr>
            <a:r>
              <a:rPr lang="en-US" sz="3600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  <a:hlinkClick r:id="rId5" tooltip="http://localhost:3000/blog"/>
              </a:rPr>
              <a:t>Blog</a:t>
            </a:r>
          </a:p>
          <a:p>
            <a:pPr algn="just" marL="777240" indent="-388620" lvl="1">
              <a:lnSpc>
                <a:spcPts val="5760"/>
              </a:lnSpc>
              <a:buFont typeface="Arial"/>
              <a:buChar char="•"/>
            </a:pPr>
            <a:r>
              <a:rPr lang="en-US" sz="3600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  <a:hlinkClick r:id="rId6" tooltip="http://localhost:3000/about"/>
              </a:rPr>
              <a:t>About</a:t>
            </a:r>
          </a:p>
          <a:p>
            <a:pPr algn="just" marL="777240" indent="-388620" lvl="1">
              <a:lnSpc>
                <a:spcPts val="5760"/>
              </a:lnSpc>
              <a:buFont typeface="Arial"/>
              <a:buChar char="•"/>
            </a:pPr>
            <a:r>
              <a:rPr lang="en-US" sz="3600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Contact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12423" y="268392"/>
            <a:ext cx="3447516" cy="844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371" b="true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University of Roehampton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21521" y="0"/>
            <a:ext cx="11153345" cy="10287000"/>
            <a:chOff x="0" y="0"/>
            <a:chExt cx="521080" cy="4806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1080" cy="480605"/>
            </a:xfrm>
            <a:custGeom>
              <a:avLst/>
              <a:gdLst/>
              <a:ahLst/>
              <a:cxnLst/>
              <a:rect r="r" b="b" t="t" l="l"/>
              <a:pathLst>
                <a:path h="480605" w="521080">
                  <a:moveTo>
                    <a:pt x="203200" y="0"/>
                  </a:moveTo>
                  <a:lnTo>
                    <a:pt x="521080" y="0"/>
                  </a:lnTo>
                  <a:lnTo>
                    <a:pt x="317880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317880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9927" y="4654360"/>
            <a:ext cx="9199748" cy="3256009"/>
            <a:chOff x="0" y="0"/>
            <a:chExt cx="2422979" cy="8575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22979" cy="857550"/>
            </a:xfrm>
            <a:custGeom>
              <a:avLst/>
              <a:gdLst/>
              <a:ahLst/>
              <a:cxnLst/>
              <a:rect r="r" b="b" t="t" l="l"/>
              <a:pathLst>
                <a:path h="857550" w="2422979">
                  <a:moveTo>
                    <a:pt x="42918" y="0"/>
                  </a:moveTo>
                  <a:lnTo>
                    <a:pt x="2380061" y="0"/>
                  </a:lnTo>
                  <a:cubicBezTo>
                    <a:pt x="2403764" y="0"/>
                    <a:pt x="2422979" y="19215"/>
                    <a:pt x="2422979" y="42918"/>
                  </a:cubicBezTo>
                  <a:lnTo>
                    <a:pt x="2422979" y="814631"/>
                  </a:lnTo>
                  <a:cubicBezTo>
                    <a:pt x="2422979" y="838334"/>
                    <a:pt x="2403764" y="857550"/>
                    <a:pt x="2380061" y="857550"/>
                  </a:cubicBezTo>
                  <a:lnTo>
                    <a:pt x="42918" y="857550"/>
                  </a:lnTo>
                  <a:cubicBezTo>
                    <a:pt x="19215" y="857550"/>
                    <a:pt x="0" y="838334"/>
                    <a:pt x="0" y="814631"/>
                  </a:cubicBezTo>
                  <a:lnTo>
                    <a:pt x="0" y="42918"/>
                  </a:lnTo>
                  <a:cubicBezTo>
                    <a:pt x="0" y="19215"/>
                    <a:pt x="19215" y="0"/>
                    <a:pt x="42918" y="0"/>
                  </a:cubicBezTo>
                  <a:close/>
                </a:path>
              </a:pathLst>
            </a:custGeom>
            <a:solidFill>
              <a:srgbClr val="AFC1D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422979" cy="92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77339" y="1028700"/>
            <a:ext cx="7781961" cy="7781961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2"/>
              <a:stretch>
                <a:fillRect l="-25031" t="0" r="-2503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1020273" y="0"/>
            <a:ext cx="7226805" cy="1303133"/>
            <a:chOff x="0" y="0"/>
            <a:chExt cx="3380667" cy="609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380667" cy="609600"/>
            </a:xfrm>
            <a:custGeom>
              <a:avLst/>
              <a:gdLst/>
              <a:ahLst/>
              <a:cxnLst/>
              <a:rect r="r" b="b" t="t" l="l"/>
              <a:pathLst>
                <a:path h="609600" w="3380667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79927" y="346918"/>
            <a:ext cx="609297" cy="609297"/>
          </a:xfrm>
          <a:custGeom>
            <a:avLst/>
            <a:gdLst/>
            <a:ahLst/>
            <a:cxnLst/>
            <a:rect r="r" b="b" t="t" l="l"/>
            <a:pathLst>
              <a:path h="609297" w="609297">
                <a:moveTo>
                  <a:pt x="0" y="0"/>
                </a:moveTo>
                <a:lnTo>
                  <a:pt x="609297" y="0"/>
                </a:lnTo>
                <a:lnTo>
                  <a:pt x="609297" y="609297"/>
                </a:lnTo>
                <a:lnTo>
                  <a:pt x="0" y="60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32443" y="5143525"/>
            <a:ext cx="7592380" cy="141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62"/>
              </a:lnSpc>
            </a:pP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- User-friendly interface</a:t>
            </a:r>
          </a:p>
          <a:p>
            <a:pPr algn="just">
              <a:lnSpc>
                <a:spcPts val="3762"/>
              </a:lnSpc>
            </a:pP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- Responsive design (mobile-friendly)</a:t>
            </a:r>
          </a:p>
          <a:p>
            <a:pPr algn="just">
              <a:lnSpc>
                <a:spcPts val="3762"/>
              </a:lnSpc>
            </a:pP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- Easy access to website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215197"/>
            <a:ext cx="6296317" cy="1035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4"/>
              </a:lnSpc>
            </a:pPr>
            <a:r>
              <a:rPr lang="en-US" sz="6403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 Goals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81117" y="280243"/>
            <a:ext cx="3447516" cy="844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371" b="true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University of Roehampton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290160" y="4264555"/>
            <a:ext cx="1494277" cy="0"/>
          </a:xfrm>
          <a:prstGeom prst="line">
            <a:avLst/>
          </a:prstGeom>
          <a:ln cap="flat" w="114300">
            <a:solidFill>
              <a:srgbClr val="0B132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020273" y="0"/>
            <a:ext cx="7226805" cy="1303133"/>
            <a:chOff x="0" y="0"/>
            <a:chExt cx="3380667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80667" cy="609600"/>
            </a:xfrm>
            <a:custGeom>
              <a:avLst/>
              <a:gdLst/>
              <a:ahLst/>
              <a:cxnLst/>
              <a:rect r="r" b="b" t="t" l="l"/>
              <a:pathLst>
                <a:path h="609600" w="3380667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191860" y="0"/>
            <a:ext cx="8617222" cy="5472481"/>
            <a:chOff x="0" y="0"/>
            <a:chExt cx="959904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9904" cy="609600"/>
            </a:xfrm>
            <a:custGeom>
              <a:avLst/>
              <a:gdLst/>
              <a:ahLst/>
              <a:cxnLst/>
              <a:rect r="r" b="b" t="t" l="l"/>
              <a:pathLst>
                <a:path h="609600" w="959904">
                  <a:moveTo>
                    <a:pt x="756704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959904" y="609600"/>
                  </a:lnTo>
                  <a:lnTo>
                    <a:pt x="756704" y="0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66675"/>
              <a:ext cx="756704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728652" y="-1142787"/>
            <a:ext cx="9559348" cy="11429787"/>
            <a:chOff x="0" y="0"/>
            <a:chExt cx="8603361" cy="102867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46038" t="0" r="-46038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4828313" y="6560491"/>
            <a:ext cx="5867934" cy="3726509"/>
            <a:chOff x="0" y="0"/>
            <a:chExt cx="959904" cy="609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59904" cy="609600"/>
            </a:xfrm>
            <a:custGeom>
              <a:avLst/>
              <a:gdLst/>
              <a:ahLst/>
              <a:cxnLst/>
              <a:rect r="r" b="b" t="t" l="l"/>
              <a:pathLst>
                <a:path h="609600" w="959904">
                  <a:moveTo>
                    <a:pt x="756704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959904" y="609600"/>
                  </a:lnTo>
                  <a:lnTo>
                    <a:pt x="756704" y="0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66675"/>
              <a:ext cx="756704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85512" y="346918"/>
            <a:ext cx="609297" cy="609297"/>
          </a:xfrm>
          <a:custGeom>
            <a:avLst/>
            <a:gdLst/>
            <a:ahLst/>
            <a:cxnLst/>
            <a:rect r="r" b="b" t="t" l="l"/>
            <a:pathLst>
              <a:path h="609297" w="609297">
                <a:moveTo>
                  <a:pt x="0" y="0"/>
                </a:moveTo>
                <a:lnTo>
                  <a:pt x="609297" y="0"/>
                </a:lnTo>
                <a:lnTo>
                  <a:pt x="609297" y="609297"/>
                </a:lnTo>
                <a:lnTo>
                  <a:pt x="0" y="60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3183584"/>
            <a:ext cx="7895814" cy="784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31"/>
              </a:lnSpc>
            </a:pPr>
            <a:r>
              <a:rPr lang="en-US" sz="4870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4870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Tools &amp; T</a:t>
            </a:r>
            <a:r>
              <a:rPr lang="en-US" sz="4870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echnologies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6644" y="4670175"/>
            <a:ext cx="7499927" cy="189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62"/>
              </a:lnSpc>
            </a:pP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- *Frontend:* React.js, Bootstrap, CSS</a:t>
            </a:r>
          </a:p>
          <a:p>
            <a:pPr algn="just">
              <a:lnSpc>
                <a:spcPts val="3762"/>
              </a:lnSpc>
            </a:pP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- *Routing:* React Router</a:t>
            </a:r>
          </a:p>
          <a:p>
            <a:pPr algn="just">
              <a:lnSpc>
                <a:spcPts val="3762"/>
              </a:lnSpc>
            </a:pP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- *Version Control:* Git &amp; GitHub</a:t>
            </a:r>
          </a:p>
          <a:p>
            <a:pPr algn="just">
              <a:lnSpc>
                <a:spcPts val="3762"/>
              </a:lnSpc>
            </a:pP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- *Others:* netlify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42664" y="6992279"/>
            <a:ext cx="1535686" cy="79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Business Sales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27148" y="280243"/>
            <a:ext cx="3447516" cy="844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371" b="true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University of Roehampton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21521" y="0"/>
            <a:ext cx="11153345" cy="10287000"/>
            <a:chOff x="0" y="0"/>
            <a:chExt cx="521080" cy="4806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1080" cy="480605"/>
            </a:xfrm>
            <a:custGeom>
              <a:avLst/>
              <a:gdLst/>
              <a:ahLst/>
              <a:cxnLst/>
              <a:rect r="r" b="b" t="t" l="l"/>
              <a:pathLst>
                <a:path h="480605" w="521080">
                  <a:moveTo>
                    <a:pt x="203200" y="0"/>
                  </a:moveTo>
                  <a:lnTo>
                    <a:pt x="521080" y="0"/>
                  </a:lnTo>
                  <a:lnTo>
                    <a:pt x="317880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317880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9927" y="4654360"/>
            <a:ext cx="9199748" cy="3256009"/>
            <a:chOff x="0" y="0"/>
            <a:chExt cx="2422979" cy="8575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22979" cy="857550"/>
            </a:xfrm>
            <a:custGeom>
              <a:avLst/>
              <a:gdLst/>
              <a:ahLst/>
              <a:cxnLst/>
              <a:rect r="r" b="b" t="t" l="l"/>
              <a:pathLst>
                <a:path h="857550" w="2422979">
                  <a:moveTo>
                    <a:pt x="42918" y="0"/>
                  </a:moveTo>
                  <a:lnTo>
                    <a:pt x="2380061" y="0"/>
                  </a:lnTo>
                  <a:cubicBezTo>
                    <a:pt x="2403764" y="0"/>
                    <a:pt x="2422979" y="19215"/>
                    <a:pt x="2422979" y="42918"/>
                  </a:cubicBezTo>
                  <a:lnTo>
                    <a:pt x="2422979" y="814631"/>
                  </a:lnTo>
                  <a:cubicBezTo>
                    <a:pt x="2422979" y="838334"/>
                    <a:pt x="2403764" y="857550"/>
                    <a:pt x="2380061" y="857550"/>
                  </a:cubicBezTo>
                  <a:lnTo>
                    <a:pt x="42918" y="857550"/>
                  </a:lnTo>
                  <a:cubicBezTo>
                    <a:pt x="19215" y="857550"/>
                    <a:pt x="0" y="838334"/>
                    <a:pt x="0" y="814631"/>
                  </a:cubicBezTo>
                  <a:lnTo>
                    <a:pt x="0" y="42918"/>
                  </a:lnTo>
                  <a:cubicBezTo>
                    <a:pt x="0" y="19215"/>
                    <a:pt x="19215" y="0"/>
                    <a:pt x="42918" y="0"/>
                  </a:cubicBezTo>
                  <a:close/>
                </a:path>
              </a:pathLst>
            </a:custGeom>
            <a:solidFill>
              <a:srgbClr val="AFC1D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422979" cy="92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77339" y="1028700"/>
            <a:ext cx="7781961" cy="7781961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2"/>
              <a:stretch>
                <a:fillRect l="-25031" t="0" r="-2503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1020273" y="0"/>
            <a:ext cx="7226805" cy="1303133"/>
            <a:chOff x="0" y="0"/>
            <a:chExt cx="3380667" cy="609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380667" cy="609600"/>
            </a:xfrm>
            <a:custGeom>
              <a:avLst/>
              <a:gdLst/>
              <a:ahLst/>
              <a:cxnLst/>
              <a:rect r="r" b="b" t="t" l="l"/>
              <a:pathLst>
                <a:path h="609600" w="3380667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79927" y="346918"/>
            <a:ext cx="609297" cy="609297"/>
          </a:xfrm>
          <a:custGeom>
            <a:avLst/>
            <a:gdLst/>
            <a:ahLst/>
            <a:cxnLst/>
            <a:rect r="r" b="b" t="t" l="l"/>
            <a:pathLst>
              <a:path h="609297" w="609297">
                <a:moveTo>
                  <a:pt x="0" y="0"/>
                </a:moveTo>
                <a:lnTo>
                  <a:pt x="609297" y="0"/>
                </a:lnTo>
                <a:lnTo>
                  <a:pt x="609297" y="609297"/>
                </a:lnTo>
                <a:lnTo>
                  <a:pt x="0" y="60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32443" y="5143525"/>
            <a:ext cx="7592380" cy="236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7703" indent="-253851" lvl="1">
              <a:lnSpc>
                <a:spcPts val="3762"/>
              </a:lnSpc>
              <a:buFont typeface="Arial"/>
              <a:buChar char="•"/>
            </a:pP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Home Page – Overview of the institution</a:t>
            </a:r>
          </a:p>
          <a:p>
            <a:pPr algn="just" marL="507703" indent="-253851" lvl="1">
              <a:lnSpc>
                <a:spcPts val="3762"/>
              </a:lnSpc>
              <a:buFont typeface="Arial"/>
              <a:buChar char="•"/>
            </a:pP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About Us – Mission, Vision, History</a:t>
            </a:r>
          </a:p>
          <a:p>
            <a:pPr algn="just" marL="507703" indent="-253851" lvl="1">
              <a:lnSpc>
                <a:spcPts val="3762"/>
              </a:lnSpc>
              <a:buFont typeface="Arial"/>
              <a:buChar char="•"/>
            </a:pP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Courses/Programs – List of offered courses</a:t>
            </a:r>
          </a:p>
          <a:p>
            <a:pPr algn="just" marL="507703" indent="-253851" lvl="1">
              <a:lnSpc>
                <a:spcPts val="3762"/>
              </a:lnSpc>
              <a:buFont typeface="Arial"/>
              <a:buChar char="•"/>
            </a:pP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Contact Us – Form with validation</a:t>
            </a:r>
          </a:p>
          <a:p>
            <a:pPr algn="just" marL="507703" indent="-253851" lvl="1">
              <a:lnSpc>
                <a:spcPts val="3762"/>
              </a:lnSpc>
              <a:buFont typeface="Arial"/>
              <a:buChar char="•"/>
            </a:pP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blogs -The latest industry news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215197"/>
            <a:ext cx="7558291" cy="1035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4"/>
              </a:lnSpc>
            </a:pPr>
            <a:r>
              <a:rPr lang="en-US" sz="6403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Website Features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81117" y="280243"/>
            <a:ext cx="3447516" cy="844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371" b="true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University of Roehampton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290160" y="4264555"/>
            <a:ext cx="1494277" cy="0"/>
          </a:xfrm>
          <a:prstGeom prst="line">
            <a:avLst/>
          </a:prstGeom>
          <a:ln cap="flat" w="114300">
            <a:solidFill>
              <a:srgbClr val="0B132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020273" y="0"/>
            <a:ext cx="7226805" cy="1303133"/>
            <a:chOff x="0" y="0"/>
            <a:chExt cx="3380667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80667" cy="609600"/>
            </a:xfrm>
            <a:custGeom>
              <a:avLst/>
              <a:gdLst/>
              <a:ahLst/>
              <a:cxnLst/>
              <a:rect r="r" b="b" t="t" l="l"/>
              <a:pathLst>
                <a:path h="609600" w="3380667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191860" y="0"/>
            <a:ext cx="8617222" cy="5472481"/>
            <a:chOff x="0" y="0"/>
            <a:chExt cx="959904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9904" cy="609600"/>
            </a:xfrm>
            <a:custGeom>
              <a:avLst/>
              <a:gdLst/>
              <a:ahLst/>
              <a:cxnLst/>
              <a:rect r="r" b="b" t="t" l="l"/>
              <a:pathLst>
                <a:path h="609600" w="959904">
                  <a:moveTo>
                    <a:pt x="756704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959904" y="609600"/>
                  </a:lnTo>
                  <a:lnTo>
                    <a:pt x="756704" y="0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66675"/>
              <a:ext cx="756704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728652" y="-1142787"/>
            <a:ext cx="9559348" cy="11429787"/>
            <a:chOff x="0" y="0"/>
            <a:chExt cx="8603361" cy="102867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46038" t="0" r="-46038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4828313" y="6560491"/>
            <a:ext cx="5867934" cy="3726509"/>
            <a:chOff x="0" y="0"/>
            <a:chExt cx="959904" cy="609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59904" cy="609600"/>
            </a:xfrm>
            <a:custGeom>
              <a:avLst/>
              <a:gdLst/>
              <a:ahLst/>
              <a:cxnLst/>
              <a:rect r="r" b="b" t="t" l="l"/>
              <a:pathLst>
                <a:path h="609600" w="959904">
                  <a:moveTo>
                    <a:pt x="756704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959904" y="609600"/>
                  </a:lnTo>
                  <a:lnTo>
                    <a:pt x="756704" y="0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66675"/>
              <a:ext cx="756704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85512" y="346918"/>
            <a:ext cx="609297" cy="609297"/>
          </a:xfrm>
          <a:custGeom>
            <a:avLst/>
            <a:gdLst/>
            <a:ahLst/>
            <a:cxnLst/>
            <a:rect r="r" b="b" t="t" l="l"/>
            <a:pathLst>
              <a:path h="609297" w="609297">
                <a:moveTo>
                  <a:pt x="0" y="0"/>
                </a:moveTo>
                <a:lnTo>
                  <a:pt x="609297" y="0"/>
                </a:lnTo>
                <a:lnTo>
                  <a:pt x="609297" y="609297"/>
                </a:lnTo>
                <a:lnTo>
                  <a:pt x="0" y="60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3183584"/>
            <a:ext cx="7895814" cy="784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31"/>
              </a:lnSpc>
            </a:pPr>
            <a:r>
              <a:rPr lang="en-US" sz="4870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</a:t>
            </a:r>
            <a:r>
              <a:rPr lang="en-US" sz="4870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</a:t>
            </a:r>
            <a:r>
              <a:rPr lang="en-US" sz="4870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enges Faced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6644" y="4670175"/>
            <a:ext cx="7499927" cy="141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62"/>
              </a:lnSpc>
            </a:pP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- Designing responsive UI for all devices</a:t>
            </a:r>
          </a:p>
          <a:p>
            <a:pPr algn="just">
              <a:lnSpc>
                <a:spcPts val="3762"/>
              </a:lnSpc>
            </a:pP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- Routing and navigation</a:t>
            </a:r>
          </a:p>
          <a:p>
            <a:pPr algn="just">
              <a:lnSpc>
                <a:spcPts val="3762"/>
              </a:lnSpc>
            </a:pP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- Managing state across components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42664" y="6992279"/>
            <a:ext cx="1535686" cy="79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Business Sales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27148" y="280243"/>
            <a:ext cx="3447516" cy="844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371" b="true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University of Roehampton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61009" y="2629658"/>
            <a:ext cx="1494277" cy="0"/>
          </a:xfrm>
          <a:prstGeom prst="line">
            <a:avLst/>
          </a:prstGeom>
          <a:ln cap="flat" w="114300">
            <a:solidFill>
              <a:srgbClr val="0B132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020273" y="0"/>
            <a:ext cx="7226805" cy="1303133"/>
            <a:chOff x="0" y="0"/>
            <a:chExt cx="3380667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80667" cy="609600"/>
            </a:xfrm>
            <a:custGeom>
              <a:avLst/>
              <a:gdLst/>
              <a:ahLst/>
              <a:cxnLst/>
              <a:rect r="r" b="b" t="t" l="l"/>
              <a:pathLst>
                <a:path h="609600" w="3380667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828313" y="6560491"/>
            <a:ext cx="5867934" cy="3726509"/>
            <a:chOff x="0" y="0"/>
            <a:chExt cx="959904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9904" cy="609600"/>
            </a:xfrm>
            <a:custGeom>
              <a:avLst/>
              <a:gdLst/>
              <a:ahLst/>
              <a:cxnLst/>
              <a:rect r="r" b="b" t="t" l="l"/>
              <a:pathLst>
                <a:path h="609600" w="959904">
                  <a:moveTo>
                    <a:pt x="756704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959904" y="609600"/>
                  </a:lnTo>
                  <a:lnTo>
                    <a:pt x="756704" y="0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66675"/>
              <a:ext cx="756704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85512" y="346918"/>
            <a:ext cx="609297" cy="609297"/>
          </a:xfrm>
          <a:custGeom>
            <a:avLst/>
            <a:gdLst/>
            <a:ahLst/>
            <a:cxnLst/>
            <a:rect r="r" b="b" t="t" l="l"/>
            <a:pathLst>
              <a:path h="609297" w="609297">
                <a:moveTo>
                  <a:pt x="0" y="0"/>
                </a:moveTo>
                <a:lnTo>
                  <a:pt x="609297" y="0"/>
                </a:lnTo>
                <a:lnTo>
                  <a:pt x="609297" y="609297"/>
                </a:lnTo>
                <a:lnTo>
                  <a:pt x="0" y="609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595679" y="4528963"/>
            <a:ext cx="3064673" cy="5416212"/>
          </a:xfrm>
          <a:custGeom>
            <a:avLst/>
            <a:gdLst/>
            <a:ahLst/>
            <a:cxnLst/>
            <a:rect r="r" b="b" t="t" l="l"/>
            <a:pathLst>
              <a:path h="5416212" w="3064673">
                <a:moveTo>
                  <a:pt x="0" y="0"/>
                </a:moveTo>
                <a:lnTo>
                  <a:pt x="3064673" y="0"/>
                </a:lnTo>
                <a:lnTo>
                  <a:pt x="3064673" y="5416212"/>
                </a:lnTo>
                <a:lnTo>
                  <a:pt x="0" y="5416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22402" y="651567"/>
            <a:ext cx="3303225" cy="9293608"/>
          </a:xfrm>
          <a:custGeom>
            <a:avLst/>
            <a:gdLst/>
            <a:ahLst/>
            <a:cxnLst/>
            <a:rect r="r" b="b" t="t" l="l"/>
            <a:pathLst>
              <a:path h="9293608" w="3303225">
                <a:moveTo>
                  <a:pt x="0" y="0"/>
                </a:moveTo>
                <a:lnTo>
                  <a:pt x="3303225" y="0"/>
                </a:lnTo>
                <a:lnTo>
                  <a:pt x="3303225" y="9293608"/>
                </a:lnTo>
                <a:lnTo>
                  <a:pt x="0" y="9293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816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291964" y="3879681"/>
            <a:ext cx="3186912" cy="6065494"/>
          </a:xfrm>
          <a:custGeom>
            <a:avLst/>
            <a:gdLst/>
            <a:ahLst/>
            <a:cxnLst/>
            <a:rect r="r" b="b" t="t" l="l"/>
            <a:pathLst>
              <a:path h="6065494" w="3186912">
                <a:moveTo>
                  <a:pt x="0" y="0"/>
                </a:moveTo>
                <a:lnTo>
                  <a:pt x="3186912" y="0"/>
                </a:lnTo>
                <a:lnTo>
                  <a:pt x="3186912" y="6065494"/>
                </a:lnTo>
                <a:lnTo>
                  <a:pt x="0" y="60654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61009" y="1787764"/>
            <a:ext cx="7895814" cy="784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31"/>
              </a:lnSpc>
            </a:pPr>
            <a:r>
              <a:rPr lang="en-US" sz="4870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Pages Preview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7148" y="280243"/>
            <a:ext cx="3447516" cy="844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371" b="true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University of Roehampton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61009" y="2629658"/>
            <a:ext cx="1494277" cy="0"/>
          </a:xfrm>
          <a:prstGeom prst="line">
            <a:avLst/>
          </a:prstGeom>
          <a:ln cap="flat" w="114300">
            <a:solidFill>
              <a:srgbClr val="0B132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020273" y="0"/>
            <a:ext cx="7226805" cy="1303133"/>
            <a:chOff x="0" y="0"/>
            <a:chExt cx="3380667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80667" cy="609600"/>
            </a:xfrm>
            <a:custGeom>
              <a:avLst/>
              <a:gdLst/>
              <a:ahLst/>
              <a:cxnLst/>
              <a:rect r="r" b="b" t="t" l="l"/>
              <a:pathLst>
                <a:path h="609600" w="3380667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828313" y="6560491"/>
            <a:ext cx="5867934" cy="3726509"/>
            <a:chOff x="0" y="0"/>
            <a:chExt cx="959904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9904" cy="609600"/>
            </a:xfrm>
            <a:custGeom>
              <a:avLst/>
              <a:gdLst/>
              <a:ahLst/>
              <a:cxnLst/>
              <a:rect r="r" b="b" t="t" l="l"/>
              <a:pathLst>
                <a:path h="609600" w="959904">
                  <a:moveTo>
                    <a:pt x="756704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959904" y="609600"/>
                  </a:lnTo>
                  <a:lnTo>
                    <a:pt x="756704" y="0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66675"/>
              <a:ext cx="756704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85512" y="346918"/>
            <a:ext cx="609297" cy="609297"/>
          </a:xfrm>
          <a:custGeom>
            <a:avLst/>
            <a:gdLst/>
            <a:ahLst/>
            <a:cxnLst/>
            <a:rect r="r" b="b" t="t" l="l"/>
            <a:pathLst>
              <a:path h="609297" w="609297">
                <a:moveTo>
                  <a:pt x="0" y="0"/>
                </a:moveTo>
                <a:lnTo>
                  <a:pt x="609297" y="0"/>
                </a:lnTo>
                <a:lnTo>
                  <a:pt x="609297" y="609297"/>
                </a:lnTo>
                <a:lnTo>
                  <a:pt x="0" y="609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48183" y="885160"/>
            <a:ext cx="4209139" cy="8900383"/>
          </a:xfrm>
          <a:custGeom>
            <a:avLst/>
            <a:gdLst/>
            <a:ahLst/>
            <a:cxnLst/>
            <a:rect r="r" b="b" t="t" l="l"/>
            <a:pathLst>
              <a:path h="8900383" w="4209139">
                <a:moveTo>
                  <a:pt x="0" y="0"/>
                </a:moveTo>
                <a:lnTo>
                  <a:pt x="4209140" y="0"/>
                </a:lnTo>
                <a:lnTo>
                  <a:pt x="4209140" y="8900383"/>
                </a:lnTo>
                <a:lnTo>
                  <a:pt x="0" y="89003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67706" y="3626262"/>
            <a:ext cx="4016699" cy="6159281"/>
          </a:xfrm>
          <a:custGeom>
            <a:avLst/>
            <a:gdLst/>
            <a:ahLst/>
            <a:cxnLst/>
            <a:rect r="r" b="b" t="t" l="l"/>
            <a:pathLst>
              <a:path h="6159281" w="4016699">
                <a:moveTo>
                  <a:pt x="0" y="0"/>
                </a:moveTo>
                <a:lnTo>
                  <a:pt x="4016699" y="0"/>
                </a:lnTo>
                <a:lnTo>
                  <a:pt x="4016699" y="6159281"/>
                </a:lnTo>
                <a:lnTo>
                  <a:pt x="0" y="6159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41" t="0" r="-1241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238732" y="3626262"/>
            <a:ext cx="4116453" cy="6159281"/>
          </a:xfrm>
          <a:custGeom>
            <a:avLst/>
            <a:gdLst/>
            <a:ahLst/>
            <a:cxnLst/>
            <a:rect r="r" b="b" t="t" l="l"/>
            <a:pathLst>
              <a:path h="6159281" w="4116453">
                <a:moveTo>
                  <a:pt x="0" y="0"/>
                </a:moveTo>
                <a:lnTo>
                  <a:pt x="4116453" y="0"/>
                </a:lnTo>
                <a:lnTo>
                  <a:pt x="4116453" y="6159281"/>
                </a:lnTo>
                <a:lnTo>
                  <a:pt x="0" y="61592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61009" y="1787764"/>
            <a:ext cx="7895814" cy="784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31"/>
              </a:lnSpc>
            </a:pPr>
            <a:r>
              <a:rPr lang="en-US" sz="4870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Pages Preview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7148" y="280243"/>
            <a:ext cx="3447516" cy="844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371" b="true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University of Roehampton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DAGkPvWafh4</dc:identifier>
  <dcterms:modified xsi:type="dcterms:W3CDTF">2011-08-01T06:04:30Z</dcterms:modified>
  <cp:revision>1</cp:revision>
  <dc:title>web design 2</dc:title>
</cp:coreProperties>
</file>